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F4898-66C1-449A-B2E0-977C66FDD021}" type="datetimeFigureOut">
              <a:rPr lang="pl-PL" smtClean="0"/>
              <a:pPr/>
              <a:t>2022-04-05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57685-DF38-4507-8141-B81D38F2C83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571635"/>
          </a:xfrm>
        </p:spPr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SZUKAMY WIOSNY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786322"/>
            <a:ext cx="6400800" cy="1000132"/>
          </a:xfrm>
        </p:spPr>
        <p:txBody>
          <a:bodyPr>
            <a:normAutofit fontScale="32500" lnSpcReduction="20000"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7600" dirty="0">
                <a:solidFill>
                  <a:srgbClr val="FF0000"/>
                </a:solidFill>
              </a:rPr>
              <a:t>PODSUMOWANIE PROJEKTU EDUKACYJNEGO</a:t>
            </a:r>
          </a:p>
        </p:txBody>
      </p:sp>
      <p:sp>
        <p:nvSpPr>
          <p:cNvPr id="29698" name="AutoShape 2" descr="C:\Users\Iwona\Desktop\AdobeStock_29559060-scale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9701" name="Picture 5" descr="C:\Users\Iwona\Desktop\1544-6392-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1785926"/>
            <a:ext cx="4286250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 NASIONKA DO ROŚLINKI</a:t>
            </a:r>
          </a:p>
        </p:txBody>
      </p:sp>
      <p:pic>
        <p:nvPicPr>
          <p:cNvPr id="5122" name="Picture 2" descr="C:\Users\Iwona\Desktop\PREZENTACJA WIOSNA\20220329_0943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7981" y="1600200"/>
            <a:ext cx="2797037" cy="4525963"/>
          </a:xfrm>
          <a:prstGeom prst="rect">
            <a:avLst/>
          </a:prstGeom>
          <a:noFill/>
        </p:spPr>
      </p:pic>
      <p:pic>
        <p:nvPicPr>
          <p:cNvPr id="5123" name="Picture 3" descr="C:\Users\Iwona\Desktop\PREZENTACJA WIOSNA\20220329_0945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600200"/>
            <a:ext cx="279692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wona\Desktop\PREZENTACJA WIOSNA\20220401_0937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00100" y="500042"/>
            <a:ext cx="3357586" cy="5572164"/>
          </a:xfrm>
          <a:prstGeom prst="rect">
            <a:avLst/>
          </a:prstGeom>
          <a:noFill/>
        </p:spPr>
      </p:pic>
      <p:pic>
        <p:nvPicPr>
          <p:cNvPr id="6147" name="Picture 3" descr="C:\Users\Iwona\Desktop\PREZENTACJA WIOSNA\20220401_0951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3357586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wona\Desktop\PREZENTACJA WIOSNA\20220401_095203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545854" cy="4357718"/>
          </a:xfrm>
          <a:prstGeom prst="rect">
            <a:avLst/>
          </a:prstGeom>
          <a:noFill/>
        </p:spPr>
      </p:pic>
      <p:pic>
        <p:nvPicPr>
          <p:cNvPr id="7171" name="Picture 3" descr="C:\Users\Iwona\Desktop\PREZENTACJA WIOSNA\20220401_0955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14290"/>
            <a:ext cx="2545854" cy="4525963"/>
          </a:xfrm>
          <a:prstGeom prst="rect">
            <a:avLst/>
          </a:prstGeom>
          <a:noFill/>
        </p:spPr>
      </p:pic>
      <p:pic>
        <p:nvPicPr>
          <p:cNvPr id="7172" name="Picture 4" descr="C:\Users\Iwona\Desktop\PREZENTACJA WIOSNA\20220401_095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143116"/>
            <a:ext cx="2500316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SZUKAMY WIOSNY</a:t>
            </a:r>
          </a:p>
        </p:txBody>
      </p:sp>
      <p:pic>
        <p:nvPicPr>
          <p:cNvPr id="8194" name="Picture 2" descr="C:\Users\Iwona\Desktop\PREZENTACJA WIOSNA\Nowy folder\20220308_1125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8195" name="Picture 3" descr="C:\Users\Iwona\Desktop\PREZENTACJA WIOSNA\Nowy folder\20220308_1129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wona\Desktop\PREZENTACJA WIOSNA\Nowy folder\20220308_1132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348706"/>
            <a:ext cx="4067204" cy="3028950"/>
          </a:xfrm>
          <a:prstGeom prst="rect">
            <a:avLst/>
          </a:prstGeom>
          <a:noFill/>
        </p:spPr>
      </p:pic>
      <p:pic>
        <p:nvPicPr>
          <p:cNvPr id="9219" name="Picture 3" descr="C:\Users\Iwona\Desktop\PREZENTACJA WIOSNA\Nowy folder\20220308_1137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9744" y="1600200"/>
            <a:ext cx="339551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wona\Desktop\PREZENTACJA WIOSNA\Nowy folder\20220308_114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85926"/>
            <a:ext cx="4038600" cy="3591730"/>
          </a:xfrm>
          <a:prstGeom prst="rect">
            <a:avLst/>
          </a:prstGeom>
          <a:noFill/>
        </p:spPr>
      </p:pic>
      <p:pic>
        <p:nvPicPr>
          <p:cNvPr id="10243" name="Picture 3" descr="C:\Users\Iwona\Desktop\PREZENTACJA WIOSNA\Nowy folder\20220308_1148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85926"/>
            <a:ext cx="4038600" cy="3591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WIOSNA W PRACACH PLASTYCZNYCH</a:t>
            </a:r>
          </a:p>
        </p:txBody>
      </p:sp>
      <p:pic>
        <p:nvPicPr>
          <p:cNvPr id="11266" name="Picture 2" descr="C:\Users\Iwona\Desktop\PREZENTACJA WIOSNA\Nowy folder\20220308_10005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500174"/>
            <a:ext cx="7643866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wona\Desktop\PREZENTACJA WIOSNA\Nowy folder\20220314_1012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28802"/>
            <a:ext cx="4038600" cy="3448854"/>
          </a:xfrm>
          <a:prstGeom prst="rect">
            <a:avLst/>
          </a:prstGeom>
          <a:noFill/>
        </p:spPr>
      </p:pic>
      <p:pic>
        <p:nvPicPr>
          <p:cNvPr id="12291" name="Picture 3" descr="C:\Users\Iwona\Desktop\PREZENTACJA WIOSNA\Nowy folder\20220314_103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928802"/>
            <a:ext cx="4038600" cy="3448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Iwona\Desktop\PREZENTACJA WIOSNA\Nowy folder\20220308_1026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3394472" cy="2928958"/>
          </a:xfrm>
          <a:prstGeom prst="rect">
            <a:avLst/>
          </a:prstGeom>
          <a:noFill/>
        </p:spPr>
      </p:pic>
      <p:pic>
        <p:nvPicPr>
          <p:cNvPr id="13316" name="Picture 4" descr="C:\Users\Iwona\Desktop\PREZENTACJA WIOSNA\Nowy folder\20220308_1025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3394472" cy="2928958"/>
          </a:xfrm>
          <a:prstGeom prst="rect">
            <a:avLst/>
          </a:prstGeom>
          <a:noFill/>
        </p:spPr>
      </p:pic>
      <p:pic>
        <p:nvPicPr>
          <p:cNvPr id="18" name="Picture 2" descr="C:\Users\Iwona\Desktop\PREZENTACJA WIOSNA\Nowy folder\20220308_102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264" y="3571876"/>
            <a:ext cx="3394472" cy="2857520"/>
          </a:xfrm>
          <a:prstGeom prst="rect">
            <a:avLst/>
          </a:prstGeom>
          <a:noFill/>
        </p:spPr>
      </p:pic>
      <p:pic>
        <p:nvPicPr>
          <p:cNvPr id="19" name="Picture 3" descr="C:\Users\Iwona\Desktop\PREZENTACJA WIOSNA\Nowy folder\20220308_102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394472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Iwona\Desktop\PREZENTACJA WIOSNA\20220310_11133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7188"/>
            <a:ext cx="8712968" cy="5929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STWORZYLIŚMY SIATKĘ PYTAŃ</a:t>
            </a:r>
          </a:p>
        </p:txBody>
      </p:sp>
      <p:pic>
        <p:nvPicPr>
          <p:cNvPr id="1026" name="Picture 2" descr="C:\Users\Iwona\Desktop\PREZENTACJA WIOSNA\20220307_102415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WIOSENNE WITAMINKI </a:t>
            </a:r>
            <a:br>
              <a:rPr lang="pl-PL" dirty="0"/>
            </a:br>
            <a:r>
              <a:rPr lang="pl-PL" dirty="0"/>
              <a:t>ZABAWY KULINARNE</a:t>
            </a:r>
          </a:p>
        </p:txBody>
      </p:sp>
      <p:pic>
        <p:nvPicPr>
          <p:cNvPr id="16386" name="Picture 2" descr="C:\Users\Iwona\Desktop\PREZENTACJA WIOSNA\Nowy folder\20220317_0903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14554"/>
            <a:ext cx="4038600" cy="3163102"/>
          </a:xfrm>
          <a:prstGeom prst="rect">
            <a:avLst/>
          </a:prstGeom>
          <a:noFill/>
        </p:spPr>
      </p:pic>
      <p:pic>
        <p:nvPicPr>
          <p:cNvPr id="16387" name="Picture 3" descr="C:\Users\Iwona\Desktop\PREZENTACJA WIOSNA\Nowy folder\20220317_0902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14554"/>
            <a:ext cx="4038600" cy="3163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wona\Desktop\PREZENTACJA WIOSNA\Nowy folder\20220317_0902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38600" cy="2857520"/>
          </a:xfrm>
          <a:prstGeom prst="rect">
            <a:avLst/>
          </a:prstGeom>
          <a:noFill/>
        </p:spPr>
      </p:pic>
      <p:pic>
        <p:nvPicPr>
          <p:cNvPr id="17411" name="Picture 3" descr="C:\Users\Iwona\Desktop\PREZENTACJA WIOSNA\Nowy folder\20220317_0907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77535"/>
            <a:ext cx="3856418" cy="2865713"/>
          </a:xfrm>
          <a:prstGeom prst="rect">
            <a:avLst/>
          </a:prstGeom>
          <a:noFill/>
        </p:spPr>
      </p:pic>
      <p:pic>
        <p:nvPicPr>
          <p:cNvPr id="8" name="Picture 2" descr="C:\Users\Iwona\Desktop\PREZENTACJA WIOSNA\Nowy folder\20220317_090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429000"/>
            <a:ext cx="4000528" cy="2937682"/>
          </a:xfrm>
          <a:prstGeom prst="rect">
            <a:avLst/>
          </a:prstGeom>
          <a:noFill/>
        </p:spPr>
      </p:pic>
      <p:pic>
        <p:nvPicPr>
          <p:cNvPr id="9" name="Picture 3" descr="C:\Users\Iwona\Desktop\PREZENTACJA WIOSNA\Nowy folder\20220317_090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00438"/>
            <a:ext cx="3786214" cy="2866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wona\Desktop\PREZENTACJA WIOSNA\Nowy folder\20220317_09094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7166"/>
            <a:ext cx="6364288" cy="628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WITAJ WIOSNO !</a:t>
            </a:r>
            <a:br>
              <a:rPr lang="pl-PL" dirty="0"/>
            </a:br>
            <a:r>
              <a:rPr lang="pl-PL" dirty="0"/>
              <a:t>Przedstawienie artystyczne w naszym wykonaniu</a:t>
            </a:r>
          </a:p>
        </p:txBody>
      </p:sp>
      <p:pic>
        <p:nvPicPr>
          <p:cNvPr id="20482" name="Picture 2" descr="C:\Users\Iwona\Desktop\PREZENTACJA WIOSNA\Nowy folder\276121341_3128445124068617_1138593319564627551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9000"/>
            <a:ext cx="4038600" cy="3030115"/>
          </a:xfrm>
          <a:prstGeom prst="rect">
            <a:avLst/>
          </a:prstGeom>
          <a:noFill/>
        </p:spPr>
      </p:pic>
      <p:pic>
        <p:nvPicPr>
          <p:cNvPr id="20483" name="Picture 3" descr="C:\Users\Iwona\Desktop\PREZENTACJA WIOSNA\Nowy folder\276135905_3128445604068569_9118230200632371281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Iwona\Desktop\PREZENTACJA WIOSNA\Nowy folder\276249071_3128446334068496_1229290659845826577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4038600" cy="3030115"/>
          </a:xfrm>
          <a:prstGeom prst="rect">
            <a:avLst/>
          </a:prstGeom>
          <a:noFill/>
        </p:spPr>
      </p:pic>
      <p:pic>
        <p:nvPicPr>
          <p:cNvPr id="21507" name="Picture 3" descr="C:\Users\Iwona\Desktop\PREZENTACJA WIOSNA\Nowy folder\277100368_3128446187401844_3733300486716717732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4000528" cy="846158"/>
          </a:xfrm>
        </p:spPr>
        <p:txBody>
          <a:bodyPr>
            <a:normAutofit fontScale="90000"/>
          </a:bodyPr>
          <a:lstStyle/>
          <a:p>
            <a:r>
              <a:rPr lang="pl-PL" dirty="0"/>
              <a:t>WITAMY WIOSNĘ</a:t>
            </a:r>
            <a:br>
              <a:rPr lang="pl-PL" dirty="0"/>
            </a:br>
            <a:r>
              <a:rPr lang="pl-PL" dirty="0"/>
              <a:t>Z </a:t>
            </a:r>
            <a:br>
              <a:rPr lang="pl-PL" dirty="0"/>
            </a:br>
            <a:r>
              <a:rPr lang="pl-PL" dirty="0"/>
              <a:t>GAIKIEM</a:t>
            </a:r>
          </a:p>
        </p:txBody>
      </p:sp>
      <p:pic>
        <p:nvPicPr>
          <p:cNvPr id="22530" name="Picture 2" descr="C:\Users\Iwona\Desktop\PREZENTACJA WIOSNA\Nowy folder\276076810_3128465364066593_8062477483511401209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3116"/>
            <a:ext cx="3394472" cy="4525963"/>
          </a:xfrm>
          <a:prstGeom prst="rect">
            <a:avLst/>
          </a:prstGeom>
          <a:noFill/>
        </p:spPr>
      </p:pic>
      <p:pic>
        <p:nvPicPr>
          <p:cNvPr id="22531" name="Picture 3" descr="C:\Users\Iwona\Desktop\PREZENTACJA WIOSNA\Nowy folder\276308653_3128465907399872_6219267408305180246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2852"/>
            <a:ext cx="4038600" cy="2886098"/>
          </a:xfrm>
          <a:prstGeom prst="rect">
            <a:avLst/>
          </a:prstGeom>
          <a:noFill/>
        </p:spPr>
      </p:pic>
      <p:pic>
        <p:nvPicPr>
          <p:cNvPr id="7" name="Picture 2" descr="C:\Users\Iwona\Desktop\PREZENTACJA WIOSNA\Nowy folder\276310917_3128470357399427_428860172981455164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143248"/>
            <a:ext cx="2537216" cy="3597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785926"/>
            <a:ext cx="8229600" cy="2500330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KONIEC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DZIĘKUJEMY ZA UWAGĘ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24578" name="Picture 2" descr="C:\Users\Iwona\Desktop\d6964cfa0a006102e88de81a6708cef587cf559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428736"/>
            <a:ext cx="3658111" cy="4019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 MARCU JAK W GARNCU</a:t>
            </a:r>
            <a:br>
              <a:rPr lang="pl-PL" dirty="0"/>
            </a:br>
            <a:r>
              <a:rPr lang="pl-PL" dirty="0"/>
              <a:t>Wiosenna pogoda</a:t>
            </a:r>
            <a:br>
              <a:rPr lang="pl-PL" dirty="0"/>
            </a:br>
            <a:endParaRPr lang="pl-PL" dirty="0"/>
          </a:p>
        </p:txBody>
      </p:sp>
      <p:pic>
        <p:nvPicPr>
          <p:cNvPr id="2050" name="Picture 2" descr="C:\Users\Iwona\Desktop\PREZENTACJA WIOSNA\20220307_101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28828"/>
            <a:ext cx="2571768" cy="3971940"/>
          </a:xfrm>
          <a:prstGeom prst="rect">
            <a:avLst/>
          </a:prstGeom>
          <a:noFill/>
        </p:spPr>
      </p:pic>
      <p:pic>
        <p:nvPicPr>
          <p:cNvPr id="2051" name="Picture 3" descr="C:\Users\Iwona\Desktop\PREZENTACJA WIOSNA\20220307_101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000240"/>
            <a:ext cx="4500594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wona\Desktop\PREZENTACJA WIOSNA\20220307_10215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8143932" cy="4857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17530"/>
          </a:xfrm>
        </p:spPr>
        <p:txBody>
          <a:bodyPr>
            <a:normAutofit fontScale="90000"/>
          </a:bodyPr>
          <a:lstStyle/>
          <a:p>
            <a:r>
              <a:rPr lang="pl-PL" dirty="0"/>
              <a:t>MARZANNO, </a:t>
            </a:r>
            <a:r>
              <a:rPr lang="pl-PL" dirty="0" err="1"/>
              <a:t>MARZANNO</a:t>
            </a:r>
            <a:r>
              <a:rPr lang="pl-PL" dirty="0"/>
              <a:t>! </a:t>
            </a:r>
            <a:br>
              <a:rPr lang="pl-PL" dirty="0"/>
            </a:br>
            <a:r>
              <a:rPr lang="pl-PL" dirty="0"/>
              <a:t>TY ZIMOWA PANNO!</a:t>
            </a:r>
            <a:br>
              <a:rPr lang="pl-PL" dirty="0"/>
            </a:br>
            <a:r>
              <a:rPr lang="pl-PL" dirty="0"/>
              <a:t>ZIMĘ POŻEGNAMY, </a:t>
            </a:r>
            <a:br>
              <a:rPr lang="pl-PL" dirty="0"/>
            </a:br>
            <a:r>
              <a:rPr lang="pl-PL" dirty="0"/>
              <a:t> WIOSNĘ JUŻ WITAMY!</a:t>
            </a:r>
          </a:p>
        </p:txBody>
      </p:sp>
      <p:pic>
        <p:nvPicPr>
          <p:cNvPr id="4098" name="Picture 2" descr="C:\Users\Iwona\Desktop\PREZENTACJA WIOSNA\20220315_105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85256"/>
            <a:ext cx="4038600" cy="2355850"/>
          </a:xfrm>
          <a:prstGeom prst="rect">
            <a:avLst/>
          </a:prstGeom>
          <a:noFill/>
        </p:spPr>
      </p:pic>
      <p:pic>
        <p:nvPicPr>
          <p:cNvPr id="4099" name="Picture 3" descr="C:\Users\Iwona\Desktop\PREZENTACJA WIOSNA\20220315_105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12545"/>
            <a:ext cx="4038600" cy="2501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PRZYRODA WIOSNĄ</a:t>
            </a:r>
          </a:p>
        </p:txBody>
      </p:sp>
      <p:pic>
        <p:nvPicPr>
          <p:cNvPr id="1026" name="Picture 2" descr="C:\Users\Iwona\Desktop\PREZENTACJA WIOSNA\20220308_0936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02663" y="1600200"/>
            <a:ext cx="2547673" cy="4525963"/>
          </a:xfrm>
          <a:prstGeom prst="rect">
            <a:avLst/>
          </a:prstGeom>
          <a:noFill/>
        </p:spPr>
      </p:pic>
      <p:pic>
        <p:nvPicPr>
          <p:cNvPr id="1027" name="Picture 3" descr="C:\Users\Iwona\Desktop\PREZENTACJA WIOSNA\20220309_1003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93663" y="1600200"/>
            <a:ext cx="254767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7686" y="857232"/>
            <a:ext cx="4329114" cy="560406"/>
          </a:xfrm>
        </p:spPr>
        <p:txBody>
          <a:bodyPr>
            <a:normAutofit fontScale="90000"/>
          </a:bodyPr>
          <a:lstStyle/>
          <a:p>
            <a:r>
              <a:rPr lang="pl-PL" dirty="0"/>
              <a:t>TWORZYMY WIOSENNY                         KĄCIK PRZYRODY</a:t>
            </a:r>
          </a:p>
        </p:txBody>
      </p:sp>
      <p:pic>
        <p:nvPicPr>
          <p:cNvPr id="2050" name="Picture 2" descr="C:\Users\Iwona\Desktop\PREZENTACJA WIOSNA\20220315_0805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02663" y="1600200"/>
            <a:ext cx="2547673" cy="4525963"/>
          </a:xfrm>
          <a:prstGeom prst="rect">
            <a:avLst/>
          </a:prstGeom>
          <a:noFill/>
        </p:spPr>
      </p:pic>
      <p:pic>
        <p:nvPicPr>
          <p:cNvPr id="2051" name="Picture 3" descr="C:\Users\Iwona\Desktop\PREZENTACJA WIOSNA\20220309_1037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726805"/>
            <a:ext cx="4038600" cy="2272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4810" y="571480"/>
            <a:ext cx="4471990" cy="84615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Iwona\Desktop\PREZENTACJA WIOSNA\20220311_0925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3500438"/>
            <a:ext cx="5000660" cy="2928958"/>
          </a:xfrm>
          <a:prstGeom prst="rect">
            <a:avLst/>
          </a:prstGeom>
          <a:noFill/>
        </p:spPr>
      </p:pic>
      <p:pic>
        <p:nvPicPr>
          <p:cNvPr id="3075" name="Picture 3" descr="C:\Users\Iwona\Desktop\PREZENTACJA WIOSNA\20220311_0925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428604"/>
            <a:ext cx="4857784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85860"/>
            <a:ext cx="2185974" cy="13177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098" name="Picture 2" descr="C:\Users\Iwona\Desktop\PREZENTACJA WIOSNA\20220311_0928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545854" cy="4525963"/>
          </a:xfrm>
          <a:prstGeom prst="rect">
            <a:avLst/>
          </a:prstGeom>
          <a:noFill/>
        </p:spPr>
      </p:pic>
      <p:pic>
        <p:nvPicPr>
          <p:cNvPr id="4099" name="Picture 3" descr="C:\Users\Iwona\Desktop\PREZENTACJA WIOSNA\20220315_0654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643050"/>
            <a:ext cx="585791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40</Words>
  <Application>Microsoft Office PowerPoint</Application>
  <PresentationFormat>Pokaz na ekranie (4:3)</PresentationFormat>
  <Paragraphs>17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SZUKAMY WIOSNY</vt:lpstr>
      <vt:lpstr>STWORZYLIŚMY SIATKĘ PYTAŃ</vt:lpstr>
      <vt:lpstr>W MARCU JAK W GARNCU Wiosenna pogoda </vt:lpstr>
      <vt:lpstr>Slajd 4</vt:lpstr>
      <vt:lpstr>MARZANNO, MARZANNO!  TY ZIMOWA PANNO! ZIMĘ POŻEGNAMY,   WIOSNĘ JUŻ WITAMY!</vt:lpstr>
      <vt:lpstr>PRZYRODA WIOSNĄ</vt:lpstr>
      <vt:lpstr>TWORZYMY WIOSENNY                         KĄCIK PRZYRODY</vt:lpstr>
      <vt:lpstr>Slajd 8</vt:lpstr>
      <vt:lpstr>Slajd 9</vt:lpstr>
      <vt:lpstr>OD NASIONKA DO ROŚLINKI</vt:lpstr>
      <vt:lpstr>Slajd 11</vt:lpstr>
      <vt:lpstr>Slajd 12</vt:lpstr>
      <vt:lpstr>SZUKAMY WIOSNY</vt:lpstr>
      <vt:lpstr>Slajd 14</vt:lpstr>
      <vt:lpstr>Slajd 15</vt:lpstr>
      <vt:lpstr>WIOSNA W PRACACH PLASTYCZNYCH</vt:lpstr>
      <vt:lpstr>Slajd 17</vt:lpstr>
      <vt:lpstr>Slajd 18</vt:lpstr>
      <vt:lpstr>Slajd 19</vt:lpstr>
      <vt:lpstr>WIOSENNE WITAMINKI  ZABAWY KULINARNE</vt:lpstr>
      <vt:lpstr>Slajd 21</vt:lpstr>
      <vt:lpstr>Slajd 22</vt:lpstr>
      <vt:lpstr>WITAJ WIOSNO ! Przedstawienie artystyczne w naszym wykonaniu</vt:lpstr>
      <vt:lpstr>Slajd 24</vt:lpstr>
      <vt:lpstr>WITAMY WIOSNĘ Z  GAIKIEM</vt:lpstr>
      <vt:lpstr> KONIEC         DZIĘKUJEMY ZA UWAGĘ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SZUKAMY WIOSNY</dc:title>
  <dc:creator>Iwona</dc:creator>
  <cp:lastModifiedBy>Iwona</cp:lastModifiedBy>
  <cp:revision>30</cp:revision>
  <dcterms:created xsi:type="dcterms:W3CDTF">2022-04-03T16:10:09Z</dcterms:created>
  <dcterms:modified xsi:type="dcterms:W3CDTF">2022-04-05T05:23:09Z</dcterms:modified>
</cp:coreProperties>
</file>